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4630400" cy="8229600"/>
  <p:notesSz cx="8229600" cy="14630400"/>
  <p:embeddedFontLs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4"/>
    <p:restoredTop sz="94610"/>
  </p:normalViewPr>
  <p:slideViewPr>
    <p:cSldViewPr snapToGrid="0" snapToObjects="1">
      <p:cViewPr>
        <p:scale>
          <a:sx n="58" d="100"/>
          <a:sy n="58" d="100"/>
        </p:scale>
        <p:origin x="3200" y="2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535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cuninstaller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microsoft.com/window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eekuninstaller.com/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Средства установки и удаления ПО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11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Курсовой проект (работа) по дисциплине «Системное администрирование»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 теме: «Разработка Web-страницы с описанием разделов системного программного обеспечения»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3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Обучающийся: ИЦТМС 3-4 Романова Ольга Алексеевна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Плюсы и минусы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Плюсы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Бесплатен для личного использования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Портативен — не требует установки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Полное удаление программ и «хвостов»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удаления Microsoft Store-приложений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Простой и понятный интерфейс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Минусы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 пакетного удаления в бесплатной версии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Отсутствие расширенных функций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 встроенного автоматического обновления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отображает зависимости и связанные компоненты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1B7860F-CE97-6D1E-E7F4-A014AD32DD68}"/>
              </a:ext>
            </a:extLst>
          </p:cNvPr>
          <p:cNvSpPr/>
          <p:nvPr/>
        </p:nvSpPr>
        <p:spPr>
          <a:xfrm>
            <a:off x="12742606" y="7596307"/>
            <a:ext cx="1887794" cy="633293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5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BCUninstaller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24758"/>
            <a:ext cx="7556421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Bulk Crap Uninstaller (BCUninstaller)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это бесплатная и открытая программа для удаления приложений в Windows, разработанная польским программистом Марчином Шеняком (Marcin Szeniak). Проект начался как личная инициатива для упрощения удаления ненужных программ и со временем превратился в мощный инструмент, получивший признание среди ИТ-специалистов и обычных пользователей.
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Актуальная версия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на данный момент — 5.8.3, выпущенная 20 февраля 2025 года.
Ссылка на сайт: </a:t>
            </a:r>
            <a:r>
              <a:rPr lang="en-US" sz="1750" u="sng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https://www.bcuninstaller.com/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00" y="1542455"/>
            <a:ext cx="6852880" cy="51446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62543" y="508635"/>
            <a:ext cx="6020514" cy="173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Сведения о рассматриваемой версии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7962543" y="2520196"/>
            <a:ext cx="602051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Версия </a:t>
            </a: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5.8.3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включает следующие улучшения:</a:t>
            </a:r>
            <a:endParaRPr lang="en-US" sz="1450" dirty="0"/>
          </a:p>
        </p:txBody>
      </p:sp>
      <p:sp>
        <p:nvSpPr>
          <p:cNvPr id="6" name="Shape 2"/>
          <p:cNvSpPr/>
          <p:nvPr/>
        </p:nvSpPr>
        <p:spPr>
          <a:xfrm>
            <a:off x="7962543" y="3023949"/>
            <a:ext cx="416123" cy="41612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837" y="3058597"/>
            <a:ext cx="277416" cy="3467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63570" y="3087410"/>
            <a:ext cx="5419487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Обновление списка в менеджере автозагрузки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8563570" y="3776305"/>
            <a:ext cx="5419487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Улучшенная функциональность управления автозапуском программ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7962543" y="4737616"/>
            <a:ext cx="416123" cy="41612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837" y="4772263"/>
            <a:ext cx="277416" cy="3467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563570" y="4801076"/>
            <a:ext cx="491609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Переход от BinaryFormatter к XmlSerializer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8563570" y="5201007"/>
            <a:ext cx="541948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Повышение безопасности системы сериализации данных</a:t>
            </a:r>
            <a:endParaRPr lang="en-US" sz="1450" dirty="0"/>
          </a:p>
        </p:txBody>
      </p:sp>
      <p:sp>
        <p:nvSpPr>
          <p:cNvPr id="14" name="Shape 8"/>
          <p:cNvSpPr/>
          <p:nvPr/>
        </p:nvSpPr>
        <p:spPr>
          <a:xfrm>
            <a:off x="7962543" y="5866567"/>
            <a:ext cx="416123" cy="41612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837" y="5901214"/>
            <a:ext cx="277416" cy="34671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563570" y="5930027"/>
            <a:ext cx="2736652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Обновления переводов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8563570" y="6329958"/>
            <a:ext cx="5419487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Улучшенная локализация на китайский, французский и венгерский языки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7962543" y="7129463"/>
            <a:ext cx="6020514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Программа совместима с Windows 7 и новее, поддерживает как 32-битные, так и 64-битные версии систем.</a:t>
            </a:r>
            <a:endParaRPr lang="en-US" sz="14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BA1F811-420D-5584-7CF6-EE174E7C5E9D}"/>
              </a:ext>
            </a:extLst>
          </p:cNvPr>
          <p:cNvSpPr/>
          <p:nvPr/>
        </p:nvSpPr>
        <p:spPr>
          <a:xfrm>
            <a:off x="12885821" y="7720966"/>
            <a:ext cx="1744579" cy="508634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6434"/>
            <a:ext cx="10209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Описание общих возможностей ПО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21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Основные функции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533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Пакетное удаление программ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955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Принудительное удаление приложений без деинсталляторов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006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Удаление остатков файлов и записей в реестре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428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удаления приложений из Microsoft Store, Steam, Oculus и Chocolatey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479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точек восстановления перед удалением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901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портативных приложений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323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Фильтрация и сортировка установленных программ по различным критериям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272189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Особенности ПО (меню, навигация, интересные возможности)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32076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Интуитивно понятный интерфейс с возможностью настройки отображения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0127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Возможность тихого (без участия пользователя) удаления программ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817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сценариев для автоматизации удаления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26006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Отображение подробной информации о каждой программе, включая путь установки, размер и дату установки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4280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Интеграция с реестром для просмотра и удаления связанных записей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94512B4-639D-54C3-D722-43900E5DBA18}"/>
              </a:ext>
            </a:extLst>
          </p:cNvPr>
          <p:cNvSpPr/>
          <p:nvPr/>
        </p:nvSpPr>
        <p:spPr>
          <a:xfrm>
            <a:off x="12885821" y="7720966"/>
            <a:ext cx="1744579" cy="508634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889" y="350282"/>
            <a:ext cx="10477262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Эксперимент 1 – удаление нескольких программ одновременно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89" y="1003102"/>
            <a:ext cx="7452955" cy="2234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9" y="1369814"/>
            <a:ext cx="7452955" cy="21490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89" y="1727954"/>
            <a:ext cx="7452955" cy="21121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812655" y="1342622"/>
            <a:ext cx="4210332" cy="44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Выбираем 3 программы, которые будем удалять</a:t>
            </a:r>
            <a:endParaRPr lang="en-US" sz="16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89" y="2380171"/>
            <a:ext cx="7739539" cy="119431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812655" y="3105213"/>
            <a:ext cx="404455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Нажимаем "Удаление".</a:t>
            </a:r>
            <a:endParaRPr lang="en-US" sz="16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2666" y="4655114"/>
            <a:ext cx="4371856" cy="2429351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9812655" y="5665953"/>
            <a:ext cx="4210332" cy="999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Открывается диалоговое окно с выбранными программами, нажимаем два раза "Продолжить" и "ОК"</a:t>
            </a:r>
            <a:endParaRPr lang="en-US" sz="1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A28594-3B83-D9DE-0D0C-3AEDE85C51F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872" t="9224" r="23670" b="15657"/>
          <a:stretch/>
        </p:blipFill>
        <p:spPr>
          <a:xfrm>
            <a:off x="445889" y="4070109"/>
            <a:ext cx="3453063" cy="3732777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8C81955-3535-1405-9274-E0DDF09AEFC4}"/>
              </a:ext>
            </a:extLst>
          </p:cNvPr>
          <p:cNvSpPr/>
          <p:nvPr/>
        </p:nvSpPr>
        <p:spPr>
          <a:xfrm>
            <a:off x="12885821" y="7720966"/>
            <a:ext cx="1744579" cy="508634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02912" y="413861"/>
            <a:ext cx="903815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4" name="Text 1"/>
          <p:cNvSpPr/>
          <p:nvPr/>
        </p:nvSpPr>
        <p:spPr>
          <a:xfrm>
            <a:off x="222007" y="4211858"/>
            <a:ext cx="2954329" cy="1765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Далее можно изменить параметры удаления. 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4638437" y="7875984"/>
            <a:ext cx="96026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75CA3D-43BF-F9A2-BF78-4F381FD5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81" t="9670" r="23308" b="15135"/>
          <a:stretch/>
        </p:blipFill>
        <p:spPr>
          <a:xfrm>
            <a:off x="222007" y="174647"/>
            <a:ext cx="3531846" cy="37629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67B00D-EF04-7355-DB4A-985B5B9E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907" t="8012" r="23446" b="16823"/>
          <a:stretch/>
        </p:blipFill>
        <p:spPr>
          <a:xfrm>
            <a:off x="2874436" y="4122956"/>
            <a:ext cx="3528001" cy="38458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006DB-6C5D-34FA-E69F-1EE11592B5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353" t="25345" r="2141" b="10451"/>
          <a:stretch/>
        </p:blipFill>
        <p:spPr>
          <a:xfrm>
            <a:off x="6629538" y="172165"/>
            <a:ext cx="3849967" cy="37654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B8F1657-6176-715D-BEEC-DFDA11C9EA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353" t="24705" r="2280" b="12970"/>
          <a:stretch/>
        </p:blipFill>
        <p:spPr>
          <a:xfrm>
            <a:off x="10376917" y="3957399"/>
            <a:ext cx="3988788" cy="3765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D01E43-4525-A8F1-FB99-E6995A6F22D2}"/>
              </a:ext>
            </a:extLst>
          </p:cNvPr>
          <p:cNvSpPr txBox="1"/>
          <p:nvPr/>
        </p:nvSpPr>
        <p:spPr>
          <a:xfrm>
            <a:off x="3863020" y="3445497"/>
            <a:ext cx="2442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После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этого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нажимаем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Начать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удаление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</a:t>
            </a:r>
            <a:endParaRPr lang="ru-RU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D99592-3C9B-BE5B-1AA1-48408CFC5ED9}"/>
              </a:ext>
            </a:extLst>
          </p:cNvPr>
          <p:cNvSpPr txBox="1"/>
          <p:nvPr/>
        </p:nvSpPr>
        <p:spPr>
          <a:xfrm>
            <a:off x="6741996" y="4179285"/>
            <a:ext cx="29719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удалении 3 программы возникла ошибка удаления 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path, </a:t>
            </a:r>
            <a:r>
              <a:rPr lang="ru-RU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после чего удаление программы остановилось, поэтому нажимаем ”Пропустить”</a:t>
            </a:r>
          </a:p>
          <a:p>
            <a:endParaRPr lang="ru-RU" sz="1600" dirty="0" err="1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58BC642-0992-24BA-8877-6BEEAF79F21C}"/>
              </a:ext>
            </a:extLst>
          </p:cNvPr>
          <p:cNvSpPr/>
          <p:nvPr/>
        </p:nvSpPr>
        <p:spPr>
          <a:xfrm>
            <a:off x="12885821" y="7720966"/>
            <a:ext cx="1744579" cy="508634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490" y="630317"/>
            <a:ext cx="13232487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Эксперимент 2 - просмотр информации о программе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90" y="1625322"/>
            <a:ext cx="4690348" cy="46903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9490" y="6558320"/>
            <a:ext cx="242685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Выбор программы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79490" y="6978015"/>
            <a:ext cx="651438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Выбираем программу о которой хотим просмотреть информацию и нажимаем "Свойства"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525" y="1625322"/>
            <a:ext cx="4690348" cy="46903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6525" y="6558320"/>
            <a:ext cx="242685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Просмотр деталей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436525" y="6978015"/>
            <a:ext cx="6514386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Получаем подробную информацию о выбранной программе</a:t>
            </a:r>
            <a:endParaRPr lang="en-US" sz="15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178873-A2EA-C3D9-3C6B-A6880F131020}"/>
              </a:ext>
            </a:extLst>
          </p:cNvPr>
          <p:cNvSpPr/>
          <p:nvPr/>
        </p:nvSpPr>
        <p:spPr>
          <a:xfrm>
            <a:off x="12885821" y="7720966"/>
            <a:ext cx="1744579" cy="508634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583763"/>
            <a:ext cx="1195804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Эксперимент 3 – удаление записи в реестре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671518"/>
            <a:ext cx="4204573" cy="42045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2950" y="6141363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Выбор программы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42950" y="6600349"/>
            <a:ext cx="4204573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Выбираем программу для работы с реестром и наводим курсором на "Расширенные операции", выбираем "Удалить запись реестра"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794" y="1671518"/>
            <a:ext cx="4204692" cy="42046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2794" y="614148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Подтверждение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212794" y="6600468"/>
            <a:ext cx="4204692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Подтверждаем действие в диалоговом окне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758" y="1671518"/>
            <a:ext cx="4204573" cy="420457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2758" y="6141363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Результат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682758" y="6600349"/>
            <a:ext cx="4204573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Через поиск проверяем, удалилась ли запись</a:t>
            </a:r>
            <a:endParaRPr lang="en-US" sz="16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3A52DA7-A8AF-DCFE-AB5E-DE833C58E079}"/>
              </a:ext>
            </a:extLst>
          </p:cNvPr>
          <p:cNvSpPr/>
          <p:nvPr/>
        </p:nvSpPr>
        <p:spPr>
          <a:xfrm>
            <a:off x="12885821" y="7720966"/>
            <a:ext cx="1744579" cy="508634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492204"/>
            <a:ext cx="752760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Эксперимент 4 – тихое удаление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60" y="1371600"/>
            <a:ext cx="7309517" cy="25769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55518" y="2305288"/>
            <a:ext cx="6055876" cy="1219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Выбираем программу и нажимаем левой кнопкой мыши на кнопку "Удалить тихо"Нажимаем "Продолжить" в появившемся диалоге.Подтверждаем действие кнопкой "Начать удаление"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76" y="3994549"/>
            <a:ext cx="3729668" cy="400478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044" y="4054472"/>
            <a:ext cx="3606523" cy="388494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7567" y="4081112"/>
            <a:ext cx="3729668" cy="359925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037796" y="7537133"/>
            <a:ext cx="4981099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67F9DC8-8FF0-38D1-BC0B-AEA7E03E3833}"/>
              </a:ext>
            </a:extLst>
          </p:cNvPr>
          <p:cNvSpPr/>
          <p:nvPr/>
        </p:nvSpPr>
        <p:spPr>
          <a:xfrm>
            <a:off x="12885821" y="7720966"/>
            <a:ext cx="1744579" cy="508634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89359"/>
            <a:ext cx="131302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Эксперимент 5 – открытие места установки программы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094" y="2357438"/>
            <a:ext cx="131302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" y="2411015"/>
            <a:ext cx="7330324" cy="24904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64316" y="3808571"/>
            <a:ext cx="4623491" cy="1605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Выбираем нужную программу в списке, </a:t>
            </a:r>
            <a:r>
              <a:rPr lang="ru-RU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аводим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курсором на "Базовые операции" и нажимаем "Место установки", далее выбираем "Открыть в проводнике"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" y="5065296"/>
            <a:ext cx="7330324" cy="206752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0DFEA7-9063-99C8-139F-1FD0D5E2C347}"/>
              </a:ext>
            </a:extLst>
          </p:cNvPr>
          <p:cNvSpPr/>
          <p:nvPr/>
        </p:nvSpPr>
        <p:spPr>
          <a:xfrm>
            <a:off x="12885821" y="7720966"/>
            <a:ext cx="1744579" cy="508634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518" y="633293"/>
            <a:ext cx="9205674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Средства установки и удаления ПО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1518" y="1675209"/>
            <a:ext cx="457319" cy="457319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8" y="1713250"/>
            <a:ext cx="304919" cy="3811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72076" y="1744980"/>
            <a:ext cx="35724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Установка программного обеспечения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72076" y="2501979"/>
            <a:ext cx="3572470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Добавление на компьютер новых приложений или утилит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98626" y="1675209"/>
            <a:ext cx="457319" cy="457319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766" y="1713250"/>
            <a:ext cx="304919" cy="3811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59185" y="1744980"/>
            <a:ext cx="25411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Удаление ПО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859185" y="2184440"/>
            <a:ext cx="3572470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Полное удаление программ с компьютера, включая связанные файлы и записи в системе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9685734" y="1675209"/>
            <a:ext cx="457319" cy="457319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875" y="1713250"/>
            <a:ext cx="304919" cy="38111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46293" y="1744980"/>
            <a:ext cx="357247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Управление установленными программами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10346293" y="2819519"/>
            <a:ext cx="3572470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Обновление, изменение параметров установки, удаление остатков от уже удалённых программ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11518" y="4023955"/>
            <a:ext cx="132073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Зачем они нужны: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11518" y="4577834"/>
            <a:ext cx="132073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Чтобы избавиться от ненужных программ, освобождая место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11518" y="4974193"/>
            <a:ext cx="132073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Чтобы удалить "проблемные" программы, которые не удаляются стандартными средствами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11518" y="5370552"/>
            <a:ext cx="132073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Чтобы установить новое ПО для решения конкретных задач (например, редакторы, браузеры, антивирусы и т. д.)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711518" y="5924431"/>
            <a:ext cx="132073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Примеры таких средств: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711518" y="6478310"/>
            <a:ext cx="132073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Geek Uninstaller: стороннее приложение, упрощающее удаление программ, включая "принудительное" удаление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711518" y="6874669"/>
            <a:ext cx="132073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BCUninstaller: продвинутый деинсталлятор, позволяет массово удалять ПО, анализировать остатки и очищать систему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11518" y="7271028"/>
            <a:ext cx="132073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Встроенные средства Windows: «Программы и компоненты» или «Приложения и возможности»</a:t>
            </a:r>
            <a:endParaRPr lang="en-US" sz="16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0842DC2-6626-D8E3-31F8-B7C5920AE05F}"/>
              </a:ext>
            </a:extLst>
          </p:cNvPr>
          <p:cNvSpPr/>
          <p:nvPr/>
        </p:nvSpPr>
        <p:spPr>
          <a:xfrm>
            <a:off x="12742606" y="7596307"/>
            <a:ext cx="1887794" cy="633293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067" y="572095"/>
            <a:ext cx="5201126" cy="650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Вывод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067" y="1638181"/>
            <a:ext cx="13174266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Bulk Crap Uninstaller — мощный инструмент для удаления программ, подходящий как для домашних пользователей, так и для ИТ-специалистов. Его возможности позволяют эффективно управлять установленным ПО, удалять ненужные программы и очищать систему от остатков.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8067" y="2870478"/>
            <a:ext cx="1317426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Домашнее использование: Очистка системы от ненужных программ, повышение производительности.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8067" y="3276005"/>
            <a:ext cx="1317426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Корпоративное использование: Массовое удаление программ на рабочих станциях, автоматизация процессов обслуживания.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8067" y="3920847"/>
            <a:ext cx="2600563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Плюсы и минусы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8067" y="4765953"/>
            <a:ext cx="2600563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Плюсы: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8067" y="5298996"/>
            <a:ext cx="6333411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Бесплатность и открытый исходный код.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8067" y="5704523"/>
            <a:ext cx="6333411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пакетного и принудительного удаления.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8067" y="6110049"/>
            <a:ext cx="6333411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Очистка остатков после удаления программ.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8067" y="6515576"/>
            <a:ext cx="6333411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различных типов приложений, включая Microsoft Store и портативные программы.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8067" y="7253883"/>
            <a:ext cx="6333411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Возможность создания точек восстановления.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6542" y="4765953"/>
            <a:ext cx="2600563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Минусы: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576542" y="5298996"/>
            <a:ext cx="6333411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 может показаться сложным для неопытных пользователей.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76542" y="6037302"/>
            <a:ext cx="6333411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Отсутствие встроенного планировщика задач для автоматического удаления.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6542" y="6775609"/>
            <a:ext cx="6333411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Возможны ложные срабатывания при определении остатков программ.</a:t>
            </a:r>
            <a:endParaRPr lang="en-US" sz="16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327959D-A9A7-388E-3E20-AF6EBC285DF3}"/>
              </a:ext>
            </a:extLst>
          </p:cNvPr>
          <p:cNvSpPr/>
          <p:nvPr/>
        </p:nvSpPr>
        <p:spPr>
          <a:xfrm>
            <a:off x="12885821" y="7720966"/>
            <a:ext cx="1744579" cy="508634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994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Системные средства установки и удаления программ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96439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Системные средства установки и удаления программ являются встроенными компонентами операционной системы Microsoft Windows. С момента появления Windows 1.0 в 1985 году, Microsoft последовательно развивала эти инструменты, улучшая их функциональность и интерфейс.Так как эти средства являются частью операционной системы Windows, дополнительная установка не требуется. Актуальная версия зависит от версии Windows
Ссылка на сайт: </a:t>
            </a:r>
            <a:r>
              <a:rPr lang="en-US" sz="1750" u="sng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5784793-73FA-037E-D25F-40F59DA082FB}"/>
              </a:ext>
            </a:extLst>
          </p:cNvPr>
          <p:cNvSpPr/>
          <p:nvPr/>
        </p:nvSpPr>
        <p:spPr>
          <a:xfrm>
            <a:off x="12873789" y="7736305"/>
            <a:ext cx="1756611" cy="493295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08990" y="1865114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Сведения о рассматриваемой версии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108990" y="4331613"/>
            <a:ext cx="5727621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8335804" y="4558427"/>
            <a:ext cx="28426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Актуальная версия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35804" y="5048845"/>
            <a:ext cx="52739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 момент мая 2025 года актуальной версией Windows 10 Pro является 22H2, выпущенная 18 октября 2022 года.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2EA97ED-D39C-2848-0502-8BB7751256CC}"/>
              </a:ext>
            </a:extLst>
          </p:cNvPr>
          <p:cNvSpPr/>
          <p:nvPr/>
        </p:nvSpPr>
        <p:spPr>
          <a:xfrm>
            <a:off x="12873789" y="7736305"/>
            <a:ext cx="1756611" cy="493295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1CBE6F-2B32-BB3E-0502-51FC5C5F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6226"/>
            <a:ext cx="7900863" cy="59507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6862"/>
            <a:ext cx="9933146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Описание общих возможностей ПО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72358" y="1737836"/>
            <a:ext cx="496491" cy="496491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07" y="1779210"/>
            <a:ext cx="330994" cy="4137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9472" y="1813679"/>
            <a:ext cx="56878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Просмотр списка установленных программ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7453193" y="1737836"/>
            <a:ext cx="496491" cy="496491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942" y="1779210"/>
            <a:ext cx="330994" cy="4137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0307" y="1813679"/>
            <a:ext cx="56878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Удаление программ и компонентов системы</a:t>
            </a:r>
            <a:endParaRPr lang="en-US" sz="2150" dirty="0"/>
          </a:p>
        </p:txBody>
      </p:sp>
      <p:sp>
        <p:nvSpPr>
          <p:cNvPr id="9" name="Shape 5"/>
          <p:cNvSpPr/>
          <p:nvPr/>
        </p:nvSpPr>
        <p:spPr>
          <a:xfrm>
            <a:off x="772358" y="2944654"/>
            <a:ext cx="496491" cy="496491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07" y="2986028"/>
            <a:ext cx="330994" cy="4137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89472" y="3020497"/>
            <a:ext cx="56878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Изменение или восстановление установленных программ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489472" y="3842504"/>
            <a:ext cx="5687854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(если поддерживается)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7453193" y="2944654"/>
            <a:ext cx="496491" cy="496491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942" y="2986028"/>
            <a:ext cx="330994" cy="4137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170307" y="3020497"/>
            <a:ext cx="56878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Управление приложениями из Microsoft Store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8170307" y="3842504"/>
            <a:ext cx="5687854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(через «Приложения и возможности»)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772358" y="4526637"/>
            <a:ext cx="10584894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Особенности ПО (меню, навигация, интересные возможности)</a:t>
            </a:r>
            <a:endParaRPr lang="en-US" sz="2600" dirty="0"/>
          </a:p>
        </p:txBody>
      </p:sp>
      <p:sp>
        <p:nvSpPr>
          <p:cNvPr id="18" name="Text 12"/>
          <p:cNvSpPr/>
          <p:nvPr/>
        </p:nvSpPr>
        <p:spPr>
          <a:xfrm>
            <a:off x="772358" y="5491996"/>
            <a:ext cx="388620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Программы и компоненты: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772358" y="6057424"/>
            <a:ext cx="62736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Классический интерфейс, знакомый пользователям предыдущих версий Windows.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772358" y="6840855"/>
            <a:ext cx="62736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Возможность изменения или восстановления программ.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7592020" y="5491996"/>
            <a:ext cx="41234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Приложения и возможности: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592020" y="6057424"/>
            <a:ext cx="62736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Современный интерфейс с возможностью фильтрации и сортировки приложений.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592020" y="6840855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Управление приложениями из Microsoft Store.</a:t>
            </a:r>
            <a:endParaRPr lang="en-US" sz="17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B6CFD7B-1744-E471-C6A3-D18C37FEBEF1}"/>
              </a:ext>
            </a:extLst>
          </p:cNvPr>
          <p:cNvSpPr/>
          <p:nvPr/>
        </p:nvSpPr>
        <p:spPr>
          <a:xfrm>
            <a:off x="12873789" y="7736305"/>
            <a:ext cx="1756611" cy="493295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348" y="446146"/>
            <a:ext cx="112277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Эксперимент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– удаление программы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5348" y="6095403"/>
            <a:ext cx="509348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Интерфейс удаления программы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710939" y="609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Процесс удаления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311147" y="71583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Так как ПО имеет очень ограниченный функционал, далее рассмотрим маленькие возможности программы.</a:t>
            </a:r>
            <a:endParaRPr lang="en-US" sz="17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C0E94A4-F46B-06DD-3F07-39FB3431ACEA}"/>
              </a:ext>
            </a:extLst>
          </p:cNvPr>
          <p:cNvSpPr/>
          <p:nvPr/>
        </p:nvSpPr>
        <p:spPr>
          <a:xfrm>
            <a:off x="12873789" y="7736305"/>
            <a:ext cx="1756611" cy="493295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2DCE3B-0B9C-35BA-A721-9138E729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8" y="1526420"/>
            <a:ext cx="5940425" cy="44583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BD7F67-C438-3F57-9F1F-9216F39FD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939" y="1526420"/>
            <a:ext cx="5940425" cy="44710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906" y="456367"/>
            <a:ext cx="4149328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Возможности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244022" y="6790103"/>
            <a:ext cx="207466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Старый интерфейс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0906" y="8420814"/>
            <a:ext cx="663059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7211497" y="6794395"/>
            <a:ext cx="2909888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Управление обновлениями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211497" y="7036305"/>
            <a:ext cx="663059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этом разделе можно удалить определенное обновление программы.</a:t>
            </a:r>
            <a:endParaRPr lang="en-US" sz="13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BE96EAD-5297-2203-A068-92B9FE96A719}"/>
              </a:ext>
            </a:extLst>
          </p:cNvPr>
          <p:cNvSpPr/>
          <p:nvPr/>
        </p:nvSpPr>
        <p:spPr>
          <a:xfrm>
            <a:off x="12873789" y="7736305"/>
            <a:ext cx="1756611" cy="493295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B3803EA-87C1-E7E3-DF6E-F3BDC18AF2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414"/>
          <a:stretch/>
        </p:blipFill>
        <p:spPr>
          <a:xfrm>
            <a:off x="7047814" y="2492034"/>
            <a:ext cx="7338564" cy="32455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B58D263-0D34-C16E-C538-E416EF3FF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22" y="1656056"/>
            <a:ext cx="6514174" cy="49174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595" y="447437"/>
            <a:ext cx="6786801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Настройки установки программ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" y="1281351"/>
            <a:ext cx="6745605" cy="6509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2234" y="2176343"/>
            <a:ext cx="2601873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Настройки безопасности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32234" y="2528292"/>
            <a:ext cx="642032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Есть возможность настроить разрешение установки сторонних программ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281351"/>
            <a:ext cx="6745605" cy="6509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7839" y="2176343"/>
            <a:ext cx="2034183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Псевдонимы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77839" y="2528292"/>
            <a:ext cx="6420326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Здесь можно просмотреть какой псевдоним использует приложение для вызова из командной строки</a:t>
            </a:r>
            <a:endParaRPr lang="en-US" sz="12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71B2F6C-2EC3-25CC-BB16-C927AA049646}"/>
              </a:ext>
            </a:extLst>
          </p:cNvPr>
          <p:cNvSpPr/>
          <p:nvPr/>
        </p:nvSpPr>
        <p:spPr>
          <a:xfrm>
            <a:off x="12873789" y="7736305"/>
            <a:ext cx="1756611" cy="493295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6DAF20-CD14-BA6F-29D8-8B9BFF67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839" y="3148628"/>
            <a:ext cx="5940425" cy="44799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1265F0-5D72-358B-6DFC-0F4CAD619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95" y="3181965"/>
            <a:ext cx="5940425" cy="44132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405" y="713780"/>
            <a:ext cx="5877282" cy="511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Вывод о функциональности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902" y="1553408"/>
            <a:ext cx="2224683" cy="9439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28931" y="1998226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5220414" y="1717238"/>
            <a:ext cx="237958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Базовые инструменты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220414" y="2071449"/>
            <a:ext cx="2379583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стандартных задач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097542" y="2508290"/>
            <a:ext cx="8918496" cy="11430"/>
          </a:xfrm>
          <a:prstGeom prst="roundRect">
            <a:avLst>
              <a:gd name="adj" fmla="val 215030"/>
            </a:avLst>
          </a:prstGeom>
          <a:solidFill>
            <a:srgbClr val="CFD2D8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501" y="2538293"/>
            <a:ext cx="4449485" cy="9439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28931" y="2866192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6332815" y="2702123"/>
            <a:ext cx="2946916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Управление приложениями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332815" y="3056334"/>
            <a:ext cx="294691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Удаление и изменение программ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6209943" y="3493175"/>
            <a:ext cx="7806095" cy="11430"/>
          </a:xfrm>
          <a:prstGeom prst="roundRect">
            <a:avLst>
              <a:gd name="adj" fmla="val 215030"/>
            </a:avLst>
          </a:prstGeom>
          <a:solidFill>
            <a:srgbClr val="CFD2D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00" y="3523178"/>
            <a:ext cx="6674287" cy="94392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28931" y="3851077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7445216" y="3687008"/>
            <a:ext cx="217205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Системные средства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445216" y="4041219"/>
            <a:ext cx="2172057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Встроены в Windows</a:t>
            </a:r>
            <a:endParaRPr lang="en-US" sz="1250" dirty="0"/>
          </a:p>
        </p:txBody>
      </p:sp>
      <p:sp>
        <p:nvSpPr>
          <p:cNvPr id="17" name="Text 12"/>
          <p:cNvSpPr/>
          <p:nvPr/>
        </p:nvSpPr>
        <p:spPr>
          <a:xfrm>
            <a:off x="573405" y="4651415"/>
            <a:ext cx="1348359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Системные средства установки и удаления программ в Windows являются базовыми инструментами для управления установленными приложениями. Они подходят для выполнения стандартных задач, таких как удаление или изменение программ. Для более сложных операций рекомендуется использовать сторонние утилиты.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573405" y="5421273"/>
            <a:ext cx="245768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Плюсы и минусы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573405" y="6138029"/>
            <a:ext cx="204811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Плюсы: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573405" y="6557843"/>
            <a:ext cx="654200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Встроены в операционную систему, не требуют установки.</a:t>
            </a:r>
            <a:endParaRPr lang="en-US" sz="1250" dirty="0"/>
          </a:p>
        </p:txBody>
      </p:sp>
      <p:sp>
        <p:nvSpPr>
          <p:cNvPr id="21" name="Text 16"/>
          <p:cNvSpPr/>
          <p:nvPr/>
        </p:nvSpPr>
        <p:spPr>
          <a:xfrm>
            <a:off x="573405" y="6877169"/>
            <a:ext cx="654200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Простота использования для базовых задач.</a:t>
            </a:r>
            <a:endParaRPr lang="en-US" sz="1250" dirty="0"/>
          </a:p>
        </p:txBody>
      </p:sp>
      <p:sp>
        <p:nvSpPr>
          <p:cNvPr id="22" name="Text 17"/>
          <p:cNvSpPr/>
          <p:nvPr/>
        </p:nvSpPr>
        <p:spPr>
          <a:xfrm>
            <a:off x="573405" y="7196495"/>
            <a:ext cx="654200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как классических приложений, так и приложений из Microsoft Store.</a:t>
            </a:r>
            <a:endParaRPr lang="en-US" sz="1250" dirty="0"/>
          </a:p>
        </p:txBody>
      </p:sp>
      <p:sp>
        <p:nvSpPr>
          <p:cNvPr id="23" name="Text 18"/>
          <p:cNvSpPr/>
          <p:nvPr/>
        </p:nvSpPr>
        <p:spPr>
          <a:xfrm>
            <a:off x="7522607" y="6138029"/>
            <a:ext cx="204811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Минусы: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7522607" y="6557843"/>
            <a:ext cx="654200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Ограниченные возможности по сравнению с сторонними утилитами.</a:t>
            </a:r>
            <a:endParaRPr lang="en-US" sz="1250" dirty="0"/>
          </a:p>
        </p:txBody>
      </p:sp>
      <p:sp>
        <p:nvSpPr>
          <p:cNvPr id="25" name="Text 20"/>
          <p:cNvSpPr/>
          <p:nvPr/>
        </p:nvSpPr>
        <p:spPr>
          <a:xfrm>
            <a:off x="7522607" y="6877169"/>
            <a:ext cx="654200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Отсутствие функций для полного удаления всех остатков программ.</a:t>
            </a:r>
            <a:endParaRPr lang="en-US" sz="1250" dirty="0"/>
          </a:p>
        </p:txBody>
      </p:sp>
      <p:sp>
        <p:nvSpPr>
          <p:cNvPr id="26" name="Text 21"/>
          <p:cNvSpPr/>
          <p:nvPr/>
        </p:nvSpPr>
        <p:spPr>
          <a:xfrm>
            <a:off x="7522607" y="7196495"/>
            <a:ext cx="654200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поддерживают пакетное удаление программ.</a:t>
            </a:r>
            <a:endParaRPr lang="en-US" sz="125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36885EA-E75F-F90D-18A2-470752B4A6D8}"/>
              </a:ext>
            </a:extLst>
          </p:cNvPr>
          <p:cNvSpPr/>
          <p:nvPr/>
        </p:nvSpPr>
        <p:spPr>
          <a:xfrm>
            <a:off x="12873789" y="7736305"/>
            <a:ext cx="1756611" cy="493295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936" y="845582"/>
            <a:ext cx="12136993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Сравнительный анализ средств удаления программ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27936" y="1675448"/>
            <a:ext cx="13374529" cy="5708452"/>
          </a:xfrm>
          <a:prstGeom prst="roundRect">
            <a:avLst>
              <a:gd name="adj" fmla="val 4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35556" y="1683068"/>
            <a:ext cx="13359289" cy="5175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14983" y="1798320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Критерий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158615" y="1798320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Geek Uninstaller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498437" y="1798320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BCUninstaller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0838259" y="1798320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Системные средства Windows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35556" y="2200632"/>
            <a:ext cx="13359289" cy="5175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14983" y="2315885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Тип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158615" y="2315885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Портативная утилита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498437" y="2315885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Open-source утилита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10838259" y="2315885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Встроено в систему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35556" y="2718197"/>
            <a:ext cx="13359289" cy="5175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14983" y="2833449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Пакетное удаление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158615" y="2833449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498437" y="2833449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0838259" y="2833449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635556" y="3235762"/>
            <a:ext cx="13359289" cy="5175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14983" y="3351014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Принудительное удаление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4158615" y="3351014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498437" y="3351014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0838259" y="3351014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35556" y="3753326"/>
            <a:ext cx="13359289" cy="5175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14983" y="3868579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Удаление остатков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158615" y="3868579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498437" y="3868579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10838259" y="3868579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635556" y="4270891"/>
            <a:ext cx="13359289" cy="5175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14983" y="4386143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Удаление UWP-приложений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4158615" y="4386143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7498437" y="4386143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10838259" y="4386143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Частично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635556" y="4788456"/>
            <a:ext cx="13359289" cy="5175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14983" y="4903708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Точка восстановления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4158615" y="4903708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7498437" y="4903708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10838259" y="4903708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</a:t>
            </a:r>
            <a:endParaRPr lang="en-US" sz="1400" dirty="0"/>
          </a:p>
        </p:txBody>
      </p:sp>
      <p:sp>
        <p:nvSpPr>
          <p:cNvPr id="39" name="Shape 37"/>
          <p:cNvSpPr/>
          <p:nvPr/>
        </p:nvSpPr>
        <p:spPr>
          <a:xfrm>
            <a:off x="635556" y="5306020"/>
            <a:ext cx="13359289" cy="5175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814983" y="5421273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Автоматизация</a:t>
            </a:r>
            <a:endParaRPr lang="en-US" sz="1400" dirty="0"/>
          </a:p>
        </p:txBody>
      </p:sp>
      <p:sp>
        <p:nvSpPr>
          <p:cNvPr id="41" name="Text 39"/>
          <p:cNvSpPr/>
          <p:nvPr/>
        </p:nvSpPr>
        <p:spPr>
          <a:xfrm>
            <a:off x="4158615" y="5421273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</a:t>
            </a:r>
            <a:endParaRPr lang="en-US" sz="1400" dirty="0"/>
          </a:p>
        </p:txBody>
      </p:sp>
      <p:sp>
        <p:nvSpPr>
          <p:cNvPr id="42" name="Text 40"/>
          <p:cNvSpPr/>
          <p:nvPr/>
        </p:nvSpPr>
        <p:spPr>
          <a:xfrm>
            <a:off x="7498437" y="5421273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</a:t>
            </a:r>
            <a:endParaRPr lang="en-US" sz="1400" dirty="0"/>
          </a:p>
        </p:txBody>
      </p:sp>
      <p:sp>
        <p:nvSpPr>
          <p:cNvPr id="43" name="Text 41"/>
          <p:cNvSpPr/>
          <p:nvPr/>
        </p:nvSpPr>
        <p:spPr>
          <a:xfrm>
            <a:off x="10838259" y="5421273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</a:t>
            </a:r>
            <a:endParaRPr lang="en-US" sz="1400" dirty="0"/>
          </a:p>
        </p:txBody>
      </p:sp>
      <p:sp>
        <p:nvSpPr>
          <p:cNvPr id="44" name="Shape 42"/>
          <p:cNvSpPr/>
          <p:nvPr/>
        </p:nvSpPr>
        <p:spPr>
          <a:xfrm>
            <a:off x="635556" y="5823585"/>
            <a:ext cx="13359289" cy="5175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814983" y="5938838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</a:t>
            </a:r>
            <a:endParaRPr lang="en-US" sz="1400" dirty="0"/>
          </a:p>
        </p:txBody>
      </p:sp>
      <p:sp>
        <p:nvSpPr>
          <p:cNvPr id="46" name="Text 44"/>
          <p:cNvSpPr/>
          <p:nvPr/>
        </p:nvSpPr>
        <p:spPr>
          <a:xfrm>
            <a:off x="4158615" y="5938838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Простой, лаконичный</a:t>
            </a:r>
            <a:endParaRPr lang="en-US" sz="1400" dirty="0"/>
          </a:p>
        </p:txBody>
      </p:sp>
      <p:sp>
        <p:nvSpPr>
          <p:cNvPr id="47" name="Text 45"/>
          <p:cNvSpPr/>
          <p:nvPr/>
        </p:nvSpPr>
        <p:spPr>
          <a:xfrm>
            <a:off x="7498437" y="5938838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Расширенный, настраиваемый</a:t>
            </a:r>
            <a:endParaRPr lang="en-US" sz="1400" dirty="0"/>
          </a:p>
        </p:txBody>
      </p:sp>
      <p:sp>
        <p:nvSpPr>
          <p:cNvPr id="48" name="Text 46"/>
          <p:cNvSpPr/>
          <p:nvPr/>
        </p:nvSpPr>
        <p:spPr>
          <a:xfrm>
            <a:off x="10838259" y="5938838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Базовый</a:t>
            </a:r>
            <a:endParaRPr lang="en-US" sz="1400" dirty="0"/>
          </a:p>
        </p:txBody>
      </p:sp>
      <p:sp>
        <p:nvSpPr>
          <p:cNvPr id="49" name="Shape 47"/>
          <p:cNvSpPr/>
          <p:nvPr/>
        </p:nvSpPr>
        <p:spPr>
          <a:xfrm>
            <a:off x="635556" y="6341150"/>
            <a:ext cx="13359289" cy="5175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814983" y="6456402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Главные плюсы</a:t>
            </a:r>
            <a:endParaRPr lang="en-US" sz="1400" dirty="0"/>
          </a:p>
        </p:txBody>
      </p:sp>
      <p:sp>
        <p:nvSpPr>
          <p:cNvPr id="51" name="Text 49"/>
          <p:cNvSpPr/>
          <p:nvPr/>
        </p:nvSpPr>
        <p:spPr>
          <a:xfrm>
            <a:off x="4158615" y="6456402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Быстрая, понятная</a:t>
            </a:r>
            <a:endParaRPr lang="en-US" sz="1400" dirty="0"/>
          </a:p>
        </p:txBody>
      </p:sp>
      <p:sp>
        <p:nvSpPr>
          <p:cNvPr id="52" name="Text 50"/>
          <p:cNvSpPr/>
          <p:nvPr/>
        </p:nvSpPr>
        <p:spPr>
          <a:xfrm>
            <a:off x="7498437" y="6456402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Максимальные возможности</a:t>
            </a:r>
            <a:endParaRPr lang="en-US" sz="1400" dirty="0"/>
          </a:p>
        </p:txBody>
      </p:sp>
      <p:sp>
        <p:nvSpPr>
          <p:cNvPr id="53" name="Text 51"/>
          <p:cNvSpPr/>
          <p:nvPr/>
        </p:nvSpPr>
        <p:spPr>
          <a:xfrm>
            <a:off x="10838259" y="6456402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Доступна на любом ПК</a:t>
            </a:r>
            <a:endParaRPr lang="en-US" sz="1400" dirty="0"/>
          </a:p>
        </p:txBody>
      </p:sp>
      <p:sp>
        <p:nvSpPr>
          <p:cNvPr id="54" name="Shape 52"/>
          <p:cNvSpPr/>
          <p:nvPr/>
        </p:nvSpPr>
        <p:spPr>
          <a:xfrm>
            <a:off x="635556" y="6858714"/>
            <a:ext cx="13359289" cy="5175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814983" y="6973967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Главные минусы</a:t>
            </a:r>
            <a:endParaRPr lang="en-US" sz="1400" dirty="0"/>
          </a:p>
        </p:txBody>
      </p:sp>
      <p:sp>
        <p:nvSpPr>
          <p:cNvPr id="56" name="Text 54"/>
          <p:cNvSpPr/>
          <p:nvPr/>
        </p:nvSpPr>
        <p:spPr>
          <a:xfrm>
            <a:off x="4158615" y="6973967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 пакетного удаления</a:t>
            </a:r>
            <a:endParaRPr lang="en-US" sz="1400" dirty="0"/>
          </a:p>
        </p:txBody>
      </p:sp>
      <p:sp>
        <p:nvSpPr>
          <p:cNvPr id="57" name="Text 55"/>
          <p:cNvSpPr/>
          <p:nvPr/>
        </p:nvSpPr>
        <p:spPr>
          <a:xfrm>
            <a:off x="7498437" y="6973967"/>
            <a:ext cx="29733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Сложен для новичков</a:t>
            </a:r>
            <a:endParaRPr lang="en-US" sz="1400" dirty="0"/>
          </a:p>
        </p:txBody>
      </p:sp>
      <p:sp>
        <p:nvSpPr>
          <p:cNvPr id="58" name="Text 56"/>
          <p:cNvSpPr/>
          <p:nvPr/>
        </p:nvSpPr>
        <p:spPr>
          <a:xfrm>
            <a:off x="10838259" y="6973967"/>
            <a:ext cx="29771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удаляет остатки</a:t>
            </a:r>
            <a:endParaRPr lang="en-US" sz="1400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F620AC38-17D7-680D-0D35-189574C8879D}"/>
              </a:ext>
            </a:extLst>
          </p:cNvPr>
          <p:cNvSpPr/>
          <p:nvPr/>
        </p:nvSpPr>
        <p:spPr>
          <a:xfrm>
            <a:off x="12873789" y="7736305"/>
            <a:ext cx="1756611" cy="493295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Общий вывод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Geek Uninstaller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19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Оптимален для домашнего использования благодаря простоте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2910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BCUninstaller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400901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Мощный инструмент для IT-специалистов, поддерживает массовое удаление и автоматизацию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9ECF2"/>
          </a:solidFill>
          <a:ln/>
        </p:spPr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4910733"/>
            <a:ext cx="435530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Системные средства Windows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755481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Подходят для базовых задач, но функционально ограничены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9ECF2"/>
          </a:solidFill>
          <a:ln/>
        </p:spPr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C98A585-8114-7294-60FF-04EECA8B27FA}"/>
              </a:ext>
            </a:extLst>
          </p:cNvPr>
          <p:cNvSpPr/>
          <p:nvPr/>
        </p:nvSpPr>
        <p:spPr>
          <a:xfrm>
            <a:off x="12873789" y="7736305"/>
            <a:ext cx="1756611" cy="493295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874" y="407670"/>
            <a:ext cx="3706535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Geek Uninstaller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8874" y="1241465"/>
            <a:ext cx="1853208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Описание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18874" y="1621393"/>
            <a:ext cx="6615470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Бесплатная портативная программа для удаления приложений в Windows. Она позволяет полностью удалить программы, включая оставшиеся файлы и записи в реестре, а также поддерживает принудительное удаление и деинсталляцию приложений из Microsoft Store.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503676" y="1241465"/>
            <a:ext cx="1927979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История разработки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03676" y="1621393"/>
            <a:ext cx="6615470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Geek Uninstaller был разработан в 2012 году Томасом Коэном как простой и портативный деинсталлятор для Windows. С момента выхода программа получила положительные отзывы за быстродействие и чистое удаление. Впоследствии в неё добавили поддержку UWP-приложений и новых версий Windows.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18874" y="2925723"/>
            <a:ext cx="6672143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Описание общих возможностей ПО</a:t>
            </a:r>
            <a:endParaRPr lang="en-US" sz="2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4" y="3637121"/>
            <a:ext cx="370642" cy="37064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37749" y="3699272"/>
            <a:ext cx="1853208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Полное удаление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037749" y="4019907"/>
            <a:ext cx="2740343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Удаление программ с последующим сканированием и удалением оставшихся файлов и записей в реестре</a:t>
            </a:r>
            <a:endParaRPr lang="en-US" sz="11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352" y="3637121"/>
            <a:ext cx="370642" cy="37064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482227" y="3699272"/>
            <a:ext cx="2540198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Принудительное удаление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4482227" y="4019907"/>
            <a:ext cx="2740343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Удаление программ, которые не удаляются стандартными средствами</a:t>
            </a:r>
            <a:endParaRPr lang="en-US" sz="11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831" y="3637121"/>
            <a:ext cx="370642" cy="37064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26705" y="3699272"/>
            <a:ext cx="1853208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Просмотр реестра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7926705" y="4019907"/>
            <a:ext cx="2740343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Просмотр записей в реестре, связанных с установленными программами</a:t>
            </a:r>
            <a:endParaRPr lang="en-US" sz="11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2309" y="3637121"/>
            <a:ext cx="370642" cy="37064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1371183" y="3699272"/>
            <a:ext cx="1853208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Microsoft Store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11371183" y="4019907"/>
            <a:ext cx="2740343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Удаление приложений, установленных из Microsoft Store</a:t>
            </a:r>
            <a:endParaRPr lang="en-US" sz="11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74" y="5290899"/>
            <a:ext cx="370642" cy="37064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37749" y="5353050"/>
            <a:ext cx="1853208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Экспорт списка</a:t>
            </a:r>
            <a:endParaRPr lang="en-US" sz="1450" dirty="0"/>
          </a:p>
        </p:txBody>
      </p:sp>
      <p:sp>
        <p:nvSpPr>
          <p:cNvPr id="22" name="Text 15"/>
          <p:cNvSpPr/>
          <p:nvPr/>
        </p:nvSpPr>
        <p:spPr>
          <a:xfrm>
            <a:off x="1037749" y="5673685"/>
            <a:ext cx="2740343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Экспорт списка установленных программ в HTML-файл</a:t>
            </a:r>
            <a:endParaRPr lang="en-US" sz="115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3352" y="5290899"/>
            <a:ext cx="370642" cy="370642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4482227" y="5353050"/>
            <a:ext cx="1853208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Портативность</a:t>
            </a:r>
            <a:endParaRPr lang="en-US" sz="1450" dirty="0"/>
          </a:p>
        </p:txBody>
      </p:sp>
      <p:sp>
        <p:nvSpPr>
          <p:cNvPr id="25" name="Text 17"/>
          <p:cNvSpPr/>
          <p:nvPr/>
        </p:nvSpPr>
        <p:spPr>
          <a:xfrm>
            <a:off x="4482227" y="5673685"/>
            <a:ext cx="2740343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портативного режима — не требует установки</a:t>
            </a:r>
            <a:endParaRPr lang="en-US" sz="1150" dirty="0"/>
          </a:p>
        </p:txBody>
      </p:sp>
      <p:sp>
        <p:nvSpPr>
          <p:cNvPr id="27" name="Text 19"/>
          <p:cNvSpPr/>
          <p:nvPr/>
        </p:nvSpPr>
        <p:spPr>
          <a:xfrm>
            <a:off x="518874" y="6718578"/>
            <a:ext cx="1359265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Интуитивно понятный интерфейс: простое меню с возможностью сортировки программ по имени, размеру и дате установки</a:t>
            </a:r>
            <a:endParaRPr lang="en-US" sz="1150" dirty="0"/>
          </a:p>
        </p:txBody>
      </p:sp>
      <p:sp>
        <p:nvSpPr>
          <p:cNvPr id="28" name="Text 20"/>
          <p:cNvSpPr/>
          <p:nvPr/>
        </p:nvSpPr>
        <p:spPr>
          <a:xfrm>
            <a:off x="518874" y="7007543"/>
            <a:ext cx="1359265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Многоязычная поддержка: интерфейс доступен на более чем 40 языках, включая русский</a:t>
            </a:r>
            <a:endParaRPr lang="en-US" sz="1150" dirty="0"/>
          </a:p>
        </p:txBody>
      </p:sp>
      <p:sp>
        <p:nvSpPr>
          <p:cNvPr id="29" name="Text 21"/>
          <p:cNvSpPr/>
          <p:nvPr/>
        </p:nvSpPr>
        <p:spPr>
          <a:xfrm>
            <a:off x="518874" y="7296507"/>
            <a:ext cx="1359265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Портативность: программа не требует установки и может быть запущена с USB-накопителя</a:t>
            </a:r>
            <a:endParaRPr lang="en-US" sz="1150" dirty="0"/>
          </a:p>
        </p:txBody>
      </p:sp>
      <p:sp>
        <p:nvSpPr>
          <p:cNvPr id="30" name="Text 22"/>
          <p:cNvSpPr/>
          <p:nvPr/>
        </p:nvSpPr>
        <p:spPr>
          <a:xfrm>
            <a:off x="518874" y="7585472"/>
            <a:ext cx="1359265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Быстрый поиск: встроенная функция поиска позволяет быстро находить нужные программы</a:t>
            </a:r>
            <a:endParaRPr lang="en-US" sz="115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06103F-EED6-B9D8-415F-1F42D0EB0721}"/>
              </a:ext>
            </a:extLst>
          </p:cNvPr>
          <p:cNvSpPr/>
          <p:nvPr/>
        </p:nvSpPr>
        <p:spPr>
          <a:xfrm>
            <a:off x="12742606" y="7596307"/>
            <a:ext cx="1887794" cy="633293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7FB8C3-74BB-AB16-5D48-E42271C7CDC4}"/>
              </a:ext>
            </a:extLst>
          </p:cNvPr>
          <p:cNvSpPr txBox="1"/>
          <p:nvPr/>
        </p:nvSpPr>
        <p:spPr>
          <a:xfrm>
            <a:off x="457848" y="6181249"/>
            <a:ext cx="9723151" cy="867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ru-RU" sz="1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Особенности ПО (меню, навигация, интересные возможности):</a:t>
            </a:r>
          </a:p>
          <a:p>
            <a:pPr marL="0" indent="0" algn="l">
              <a:lnSpc>
                <a:spcPts val="3200"/>
              </a:lnSpc>
              <a:buNone/>
            </a:pPr>
            <a:endParaRPr lang="ru-RU" sz="18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598652"/>
            <a:ext cx="6748105" cy="50322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933926"/>
            <a:ext cx="56874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Актуальная версия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108990" y="1982867"/>
            <a:ext cx="5727621" cy="1805940"/>
          </a:xfrm>
          <a:prstGeom prst="roundRect">
            <a:avLst>
              <a:gd name="adj" fmla="val 1884"/>
            </a:avLst>
          </a:prstGeom>
          <a:solidFill>
            <a:srgbClr val="E9ECF2"/>
          </a:solidFill>
          <a:ln/>
        </p:spPr>
      </p:sp>
      <p:sp>
        <p:nvSpPr>
          <p:cNvPr id="6" name="Text 2"/>
          <p:cNvSpPr/>
          <p:nvPr/>
        </p:nvSpPr>
        <p:spPr>
          <a:xfrm>
            <a:off x="8335804" y="2209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Версия 1.5.2.165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335804" y="2700099"/>
            <a:ext cx="52739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Выпущенная 7 сентября 2023 года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5804" y="3199090"/>
            <a:ext cx="52739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Ссылка на сайт: </a:t>
            </a:r>
            <a:r>
              <a:rPr lang="en-US" sz="1750" u="sng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https://geekuninstaller.com/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108990" y="4015621"/>
            <a:ext cx="5727621" cy="3280053"/>
          </a:xfrm>
          <a:prstGeom prst="roundRect">
            <a:avLst>
              <a:gd name="adj" fmla="val 1037"/>
            </a:avLst>
          </a:prstGeom>
          <a:solidFill>
            <a:srgbClr val="E9ECF2"/>
          </a:solidFill>
          <a:ln/>
        </p:spPr>
      </p:sp>
      <p:sp>
        <p:nvSpPr>
          <p:cNvPr id="10" name="Text 6"/>
          <p:cNvSpPr/>
          <p:nvPr/>
        </p:nvSpPr>
        <p:spPr>
          <a:xfrm>
            <a:off x="8335804" y="4242435"/>
            <a:ext cx="3035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Улучшения в версии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8335804" y="4732853"/>
            <a:ext cx="52739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Windows 7/8/8.1/10/11 (32 и 64-битные версии)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335804" y="5537954"/>
            <a:ext cx="52739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Улучшена стабильность и производительность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335804" y="6343055"/>
            <a:ext cx="52739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Обновлен интерфейс для лучшей совместимости с современными системами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0B78A07-9E9D-C314-F094-37A8BFD7D891}"/>
              </a:ext>
            </a:extLst>
          </p:cNvPr>
          <p:cNvSpPr/>
          <p:nvPr/>
        </p:nvSpPr>
        <p:spPr>
          <a:xfrm>
            <a:off x="12742606" y="7596307"/>
            <a:ext cx="1887794" cy="633293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8155" y="1790523"/>
            <a:ext cx="3266123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ru-RU" sz="1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Особенности ПО (меню, навигация, интересные возможности):</a:t>
            </a:r>
          </a:p>
          <a:p>
            <a:pPr marL="0" indent="0" algn="l">
              <a:lnSpc>
                <a:spcPts val="3200"/>
              </a:lnSpc>
              <a:buNone/>
            </a:pPr>
            <a:endParaRPr lang="ru-RU" sz="12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901072"/>
            <a:ext cx="6858001" cy="219443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2343447"/>
            <a:ext cx="6970822" cy="360746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7" y="4672195"/>
            <a:ext cx="6600381" cy="342393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57200" y="7545586"/>
            <a:ext cx="7681079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Text 2"/>
          <p:cNvSpPr/>
          <p:nvPr/>
        </p:nvSpPr>
        <p:spPr>
          <a:xfrm>
            <a:off x="714817" y="383521"/>
            <a:ext cx="4919067" cy="22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Эксперимент 1 – удаление программы</a:t>
            </a:r>
            <a:endParaRPr lang="en-US" dirty="0"/>
          </a:p>
        </p:txBody>
      </p:sp>
      <p:sp>
        <p:nvSpPr>
          <p:cNvPr id="8" name="Text 3"/>
          <p:cNvSpPr/>
          <p:nvPr/>
        </p:nvSpPr>
        <p:spPr>
          <a:xfrm>
            <a:off x="586006" y="3477119"/>
            <a:ext cx="6342762" cy="110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Курсором наводим на нужную программу, нажимаем правой кнопкой мыши и в выпадающем списке выбираем "Деинсталляция". Затем выбираем оставшиеся части программы которые нужно удалить и нажимаем кнопку "Удалить". Высвечивается диалоговое окно с информацией о том, что все остатки программы удалены.</a:t>
            </a:r>
            <a:endParaRPr lang="en-US" sz="14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B09D912-CDF0-EBA8-C06B-A83C23DFE76E}"/>
              </a:ext>
            </a:extLst>
          </p:cNvPr>
          <p:cNvSpPr/>
          <p:nvPr/>
        </p:nvSpPr>
        <p:spPr>
          <a:xfrm>
            <a:off x="12742606" y="7596307"/>
            <a:ext cx="1887794" cy="633293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933" y="437793"/>
            <a:ext cx="8157210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98" y="726676"/>
            <a:ext cx="7780020" cy="200608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r="18470"/>
          <a:stretch/>
        </p:blipFill>
        <p:spPr>
          <a:xfrm>
            <a:off x="8208718" y="726675"/>
            <a:ext cx="5835246" cy="20060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5980" y="489576"/>
            <a:ext cx="5156831" cy="28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Эксперимент 2 – поиск файлов программы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525979" y="2829714"/>
            <a:ext cx="13160523" cy="817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Курсором наводим на нужную программу, нажимаем правой кнопкой мыши. Затем наводим на раздел "Действие" и в выпадающем списке выбираем "Папка программы". Открывается папка со всеми файлами программы.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80" y="4164648"/>
            <a:ext cx="9045723" cy="213722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703" y="4164648"/>
            <a:ext cx="4469154" cy="224728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5980" y="3868632"/>
            <a:ext cx="5075690" cy="196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Эксперимент 3 – поиск сайта программы</a:t>
            </a:r>
            <a:endParaRPr lang="en-US" dirty="0"/>
          </a:p>
        </p:txBody>
      </p:sp>
      <p:sp>
        <p:nvSpPr>
          <p:cNvPr id="10" name="Text 4"/>
          <p:cNvSpPr/>
          <p:nvPr/>
        </p:nvSpPr>
        <p:spPr>
          <a:xfrm>
            <a:off x="662568" y="6677538"/>
            <a:ext cx="13023934" cy="637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Курсором наводим на нужную программу, нажимаем правой кнопкой мыши. Затем наводим на раздел "Действие" и в выпадающем списке выбираем "Веб-сайт программы". Открывается вкладка в браузере с сайтом программы.</a:t>
            </a:r>
            <a:endParaRPr lang="en-US" sz="14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1DECCE8-7ACD-606D-0095-5DB98CD6AFF2}"/>
              </a:ext>
            </a:extLst>
          </p:cNvPr>
          <p:cNvSpPr/>
          <p:nvPr/>
        </p:nvSpPr>
        <p:spPr>
          <a:xfrm>
            <a:off x="12742606" y="7596307"/>
            <a:ext cx="1887794" cy="633293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73768"/>
            <a:ext cx="7196376" cy="163913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68052"/>
            <a:ext cx="7196376" cy="31876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51188" y="2569607"/>
            <a:ext cx="529292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Эксперимент 4 – поиск записи в реестре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8551188" y="3505081"/>
            <a:ext cx="529292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Курсором наводим на нужную программу, нажимаем правой кнопкой мыши. Затем наводим на раздел "Действие" и в выпадающем списке выбираем "Запись в реестре". Открывается ресстр с записями о выбранной программе.</a:t>
            </a: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FBC1EB-9C79-92D6-5275-A2A3D3F443D8}"/>
              </a:ext>
            </a:extLst>
          </p:cNvPr>
          <p:cNvSpPr/>
          <p:nvPr/>
        </p:nvSpPr>
        <p:spPr>
          <a:xfrm>
            <a:off x="12742606" y="7596307"/>
            <a:ext cx="1887794" cy="633293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477303"/>
            <a:ext cx="5871230" cy="410292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65" y="477303"/>
            <a:ext cx="6843251" cy="404184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4830547"/>
            <a:ext cx="6990748" cy="211888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24537" y="277666"/>
            <a:ext cx="6563045" cy="138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Эксперимент 5 – фильтрация и выбор списка программ</a:t>
            </a:r>
            <a:endParaRPr lang="en-US" dirty="0"/>
          </a:p>
        </p:txBody>
      </p:sp>
      <p:sp>
        <p:nvSpPr>
          <p:cNvPr id="6" name="Text 1"/>
          <p:cNvSpPr/>
          <p:nvPr/>
        </p:nvSpPr>
        <p:spPr>
          <a:xfrm>
            <a:off x="7814852" y="5228767"/>
            <a:ext cx="5792033" cy="132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Снизу в поле ввода "Введите слово для поиска" указываем "Ea". В списке программ остались только те, которые подходят под фильтр.Наводим на раздел "Файл" и в выпадающем списке выбираем пункт "Экспортировать список в HTML". Выбираем путь сохранения и нажимаем "Сохранить".Открывается вкладка в браузере с информацией о найденных программах.</a:t>
            </a:r>
            <a:endParaRPr lang="en-US" sz="1400" dirty="0"/>
          </a:p>
        </p:txBody>
      </p:sp>
      <p:sp>
        <p:nvSpPr>
          <p:cNvPr id="7" name="Text 2"/>
          <p:cNvSpPr/>
          <p:nvPr/>
        </p:nvSpPr>
        <p:spPr>
          <a:xfrm>
            <a:off x="396835" y="11323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E5450B6-645A-EF19-FA05-FC1E5141BA80}"/>
              </a:ext>
            </a:extLst>
          </p:cNvPr>
          <p:cNvSpPr/>
          <p:nvPr/>
        </p:nvSpPr>
        <p:spPr>
          <a:xfrm>
            <a:off x="12742606" y="7596307"/>
            <a:ext cx="1887794" cy="633293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1383"/>
            <a:ext cx="7713940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Вывод о функциональности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899880" y="3241953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Для дома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2713" y="3706892"/>
            <a:ext cx="3835598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Очистка системы от ненужных программ, ускорение работы компьютера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365" y="1693545"/>
            <a:ext cx="4593669" cy="459366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527" y="3789283"/>
            <a:ext cx="321707" cy="4021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575" y="2012871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Для офиса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934575" y="2477810"/>
            <a:ext cx="3943112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Обслуживание рабочих станций, быстрая деинсталляция ПО без доступа к стандартным средствам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365" y="1693545"/>
            <a:ext cx="4593669" cy="459366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138" y="2396847"/>
            <a:ext cx="321707" cy="402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575" y="4470916"/>
            <a:ext cx="301966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Для ИТ-специалистов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934575" y="4935855"/>
            <a:ext cx="3943112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Профессиональное управление программным обеспечением на множестве компьютеров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365" y="1693545"/>
            <a:ext cx="4593669" cy="459366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8138" y="5181600"/>
            <a:ext cx="321707" cy="40219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713" y="6529149"/>
            <a:ext cx="13124974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Geek Uninstaller — это удобный инструмент для быстрого и полного удаления программ, включая «проблемные» и приложения из Microsoft Store. Он эффективно удаляет остаточные файлы и записи в реестре, не требует установки и работает даже с флешки. Благодаря простому интерфейсу и высокой скорости, подходит как для обычных пользователей, так и для системных администраторов.</a:t>
            </a:r>
            <a:endParaRPr lang="en-US" sz="16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0C6D989-FFF4-062E-9410-099D4C3CB791}"/>
              </a:ext>
            </a:extLst>
          </p:cNvPr>
          <p:cNvSpPr/>
          <p:nvPr/>
        </p:nvSpPr>
        <p:spPr>
          <a:xfrm>
            <a:off x="12742606" y="7596307"/>
            <a:ext cx="1887794" cy="633293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1911</Words>
  <Application>Microsoft Macintosh PowerPoint</Application>
  <PresentationFormat>Произвольный</PresentationFormat>
  <Paragraphs>281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Roboto Slab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OLGA</cp:lastModifiedBy>
  <cp:revision>3</cp:revision>
  <dcterms:created xsi:type="dcterms:W3CDTF">2025-05-25T22:38:05Z</dcterms:created>
  <dcterms:modified xsi:type="dcterms:W3CDTF">2025-05-26T02:30:30Z</dcterms:modified>
</cp:coreProperties>
</file>